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35" autoAdjust="0"/>
  </p:normalViewPr>
  <p:slideViewPr>
    <p:cSldViewPr>
      <p:cViewPr>
        <p:scale>
          <a:sx n="70" d="100"/>
          <a:sy n="70" d="100"/>
        </p:scale>
        <p:origin x="-3426" y="-198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2145-B48C-424F-8C3F-479724AFEE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10.jpg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 flipH="1">
            <a:off x="2688" y="-15552"/>
            <a:ext cx="6855312" cy="99371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" y="-6127"/>
            <a:ext cx="6853238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1487915"/>
            <a:ext cx="5328592" cy="38971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вежливых людей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7" name="Рисунок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37152" y="56569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812" y="44496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89" y="9017386"/>
            <a:ext cx="68553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AA01EDD-C9B0-4AD8-A08D-5F928B6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809" y="438169"/>
            <a:ext cx="14041560" cy="458635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162" y="712009"/>
            <a:ext cx="69634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 пройти подготовку, переподготовку или повышение квалификации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гражданским специальностям и профессиям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501" y="5832914"/>
            <a:ext cx="14041560" cy="312122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061" y="6370314"/>
            <a:ext cx="6963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языками с их носителями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ходе совместных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7761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3E6F49-EEAD-46C6-A68D-B6C6325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Группа 191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3" name="Группа 192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" name="Группа 193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59" y="6730945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080" y="979936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310" y="4144635"/>
            <a:ext cx="8367045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  <p:extLst>
      <p:ext uri="{BB962C8B-B14F-4D97-AF65-F5344CB8AC3E}">
        <p14:creationId xmlns:p14="http://schemas.microsoft.com/office/powerpoint/2010/main" val="8302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40832"/>
            <a:ext cx="60890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255" y="6260177"/>
            <a:ext cx="208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2" l="0" r="100000">
                        <a14:foregroundMark x1="77441" y1="28990" x2="77441" y2="28990"/>
                        <a14:foregroundMark x1="20189" y1="5836" x2="82965" y2="10252"/>
                        <a14:foregroundMark x1="88749" y1="5363" x2="97161" y2="22397"/>
                        <a14:foregroundMark x1="25026" y1="18612" x2="9253" y2="2681"/>
                        <a14:foregroundMark x1="60147" y1="43849" x2="61304" y2="3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2601D7-5761-437E-A42F-0299B68A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9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85" y="6805618"/>
            <a:ext cx="14041560" cy="936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9014" y="1485266"/>
            <a:ext cx="14041560" cy="136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936" y="4914253"/>
            <a:ext cx="14041560" cy="194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705" y="3011840"/>
            <a:ext cx="14041560" cy="172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309" y="3154713"/>
            <a:ext cx="8911649" cy="17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 smtClean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421" y="5060474"/>
            <a:ext cx="8142425" cy="19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8621" y="1622808"/>
            <a:ext cx="10988049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4616" y="7765438"/>
            <a:ext cx="14041560" cy="140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343" y="7044410"/>
            <a:ext cx="6800727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833" y="8159633"/>
            <a:ext cx="6800727" cy="1330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876" y="342078"/>
            <a:ext cx="14041560" cy="108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814" y="532628"/>
            <a:ext cx="10988049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pic>
        <p:nvPicPr>
          <p:cNvPr id="37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41" y="1716658"/>
            <a:ext cx="972846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0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479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477DB3-CEEA-4E11-972D-A0E7FC62D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Группа 20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5" name="Группа 204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402" y="376494"/>
            <a:ext cx="5829300" cy="7280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7" y="2567668"/>
            <a:ext cx="3227812" cy="14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7" y="1312595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03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37" y="5308645"/>
            <a:ext cx="3542922" cy="15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6" y="45369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ПКПМ «Печенег»</a:t>
            </a:r>
          </a:p>
        </p:txBody>
      </p:sp>
      <p:pic>
        <p:nvPicPr>
          <p:cNvPr id="11" name="Picture 2" descr="1-1"/>
          <p:cNvPicPr>
            <a:picLocks noChangeAspect="1" noChangeArrowheads="1"/>
          </p:cNvPicPr>
          <p:nvPr/>
        </p:nvPicPr>
        <p:blipFill>
          <a:blip r:embed="rId9" cstate="print">
            <a:lum bright="20000" contrast="2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4" b="89796" l="0" r="95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45" y="2699955"/>
            <a:ext cx="1240039" cy="5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9487" y="1643547"/>
            <a:ext cx="439371" cy="1233633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832" y="1282505"/>
            <a:ext cx="439371" cy="1747690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336" y="3496838"/>
            <a:ext cx="1930610" cy="624069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251" y="2106399"/>
            <a:ext cx="1474421" cy="496730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782" y="4328863"/>
            <a:ext cx="543382" cy="199968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273" y="5993116"/>
            <a:ext cx="1745654" cy="624069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20" name="Picture 2" descr="D:\2015\Горшков\Показ ВВСТ\1П88-1\IMG_9806.JPG"/>
          <p:cNvPicPr>
            <a:picLocks noChangeAspect="1" noChangeArrowheads="1"/>
          </p:cNvPicPr>
          <p:nvPr/>
        </p:nvPicPr>
        <p:blipFill rotWithShape="1">
          <a:blip r:embed="rId11" cstate="print">
            <a:lum bright="28000" contrast="6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0" b="76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16" b="17566"/>
          <a:stretch/>
        </p:blipFill>
        <p:spPr bwMode="auto">
          <a:xfrm rot="20950211">
            <a:off x="1855032" y="8074184"/>
            <a:ext cx="1295172" cy="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1" y="8085082"/>
            <a:ext cx="4061893" cy="14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78864" y="72412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98" y="6861560"/>
            <a:ext cx="439371" cy="189516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104" y="8593405"/>
            <a:ext cx="1770200" cy="624069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  <p:extLst>
      <p:ext uri="{BB962C8B-B14F-4D97-AF65-F5344CB8AC3E}">
        <p14:creationId xmlns:p14="http://schemas.microsoft.com/office/powerpoint/2010/main" val="29633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2976" y="5232340"/>
            <a:ext cx="3563979" cy="4673659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99392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7079" y="1435081"/>
            <a:ext cx="3297012" cy="3970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" y="2033629"/>
            <a:ext cx="3172787" cy="2284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88" y="2022901"/>
            <a:ext cx="3215967" cy="229481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5585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5585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5585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5584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9" y="8566784"/>
            <a:ext cx="2156285" cy="12107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4704" y="4434328"/>
            <a:ext cx="5518248" cy="8361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6992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6992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6992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6991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FB80238D-0DDB-48AE-B723-1BB94111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674" y="6254221"/>
            <a:ext cx="14041560" cy="293460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7409" y="3307643"/>
            <a:ext cx="14041560" cy="226741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372" y="3761631"/>
            <a:ext cx="762328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435" y="7038954"/>
            <a:ext cx="7040617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6412" y="1077192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2547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8582" y="1477630"/>
            <a:ext cx="14041560" cy="662737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6694" y="4057863"/>
            <a:ext cx="732365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EBB5FE-01FC-4406-A1B7-740AACFE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8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872C8D-7024-4699-8C54-B84FC5B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8" name="Группа 19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0" name="Группа 199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1" name="Группа 200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472"/>
            <a:ext cx="6172200" cy="73987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2547508" y="4113717"/>
            <a:ext cx="4370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    </a:t>
            </a:r>
            <a:r>
              <a:rPr lang="ru-RU" sz="2000" b="1" dirty="0"/>
              <a:t>Вооружение БМП (БМД)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26" y="7084784"/>
            <a:ext cx="5920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Вождение боевых машин и автомобилей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368" y="5700199"/>
            <a:ext cx="40960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Вооружение танков </a:t>
            </a:r>
            <a:endParaRPr lang="ru-RU" b="1" dirty="0"/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93"/>
          <p:cNvSpPr txBox="1"/>
          <p:nvPr/>
        </p:nvSpPr>
        <p:spPr>
          <a:xfrm>
            <a:off x="2394239" y="992486"/>
            <a:ext cx="4463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Стрелковое оружие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/>
            <a:r>
              <a:rPr lang="ru-RU" sz="2000" b="1" dirty="0">
                <a:latin typeface="a_StamperRg&amp;Bt" panose="040F0703050807070607" pitchFamily="82" charset="-52"/>
              </a:rPr>
              <a:t>БЕСПЛАТНО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2648744"/>
            <a:ext cx="4027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Для сравнения</a:t>
            </a:r>
          </a:p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 обычном стрелковом тире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42 тыс. руб</a:t>
            </a:r>
            <a:r>
              <a:rPr lang="ru-RU" sz="16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45594" y="3046884"/>
            <a:ext cx="379150" cy="599420"/>
            <a:chOff x="-3339752" y="5346206"/>
            <a:chExt cx="379150" cy="599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339752" y="53462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-3326408" y="54224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76894" y="3758598"/>
            <a:ext cx="550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Стрельба из вооружения боевых машин</a:t>
            </a:r>
            <a:endParaRPr lang="ru-RU" sz="1600" b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842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61318" b="12250"/>
          <a:stretch/>
        </p:blipFill>
        <p:spPr bwMode="auto">
          <a:xfrm>
            <a:off x="5232576" y="6961343"/>
            <a:ext cx="1364776" cy="23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083300"/>
            <a:ext cx="1311275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53" y="7066060"/>
            <a:ext cx="12557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99924"/>
            <a:ext cx="1424160" cy="22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2" b="49167" l="27469" r="32188">
                        <a14:foregroundMark x1="30125" y1="25185" x2="30031" y2="48056"/>
                        <a14:foregroundMark x1="28969" y1="45926" x2="30906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24013" r="67682" b="51111"/>
          <a:stretch/>
        </p:blipFill>
        <p:spPr bwMode="auto">
          <a:xfrm>
            <a:off x="5013176" y="2190868"/>
            <a:ext cx="1331008" cy="22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89" b="51852" l="27875" r="3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5" t="27053" r="67531" b="50176"/>
          <a:stretch/>
        </p:blipFill>
        <p:spPr bwMode="auto">
          <a:xfrm>
            <a:off x="3805207" y="2193853"/>
            <a:ext cx="1400175" cy="234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704" b="62315" l="12250" r="1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26807" r="80750" b="38252"/>
          <a:stretch/>
        </p:blipFill>
        <p:spPr bwMode="auto">
          <a:xfrm>
            <a:off x="1628800" y="2215657"/>
            <a:ext cx="1517676" cy="25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9549"/>
            <a:ext cx="1421094" cy="23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4221" y="266441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Государственные </a:t>
            </a:r>
            <a:br>
              <a:rPr lang="ru-RU" sz="2800" dirty="0">
                <a:latin typeface="a_StamperRg&amp;Bt" panose="040F0703050807070607" pitchFamily="82" charset="-52"/>
              </a:rPr>
            </a:br>
            <a:r>
              <a:rPr lang="ru-RU" sz="2800" dirty="0">
                <a:latin typeface="a_StamperRg&amp;Bt" panose="040F0703050807070607" pitchFamily="82" charset="-52"/>
              </a:rPr>
              <a:t>награды</a:t>
            </a: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80020" y="1235257"/>
            <a:ext cx="231287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суворова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0" name="Заголовок 1"/>
          <p:cNvSpPr txBox="1">
            <a:spLocks/>
          </p:cNvSpPr>
          <p:nvPr/>
        </p:nvSpPr>
        <p:spPr>
          <a:xfrm>
            <a:off x="1595368" y="1235257"/>
            <a:ext cx="168961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жукова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2" name="Заголовок 1"/>
          <p:cNvSpPr txBox="1">
            <a:spLocks/>
          </p:cNvSpPr>
          <p:nvPr/>
        </p:nvSpPr>
        <p:spPr>
          <a:xfrm>
            <a:off x="-171400" y="5946412"/>
            <a:ext cx="244827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боевые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отличия"</a:t>
            </a:r>
          </a:p>
        </p:txBody>
      </p:sp>
      <p:sp>
        <p:nvSpPr>
          <p:cNvPr id="217" name="Заголовок 1"/>
          <p:cNvSpPr txBox="1">
            <a:spLocks/>
          </p:cNvSpPr>
          <p:nvPr/>
        </p:nvSpPr>
        <p:spPr>
          <a:xfrm>
            <a:off x="1630492" y="5954032"/>
            <a:ext cx="338268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воинскую доблесть</a:t>
            </a:r>
            <a:r>
              <a:rPr lang="ru-RU" sz="1500" dirty="0">
                <a:latin typeface="a_StamperRg&amp;Bt"/>
              </a:rPr>
              <a:t>"</a:t>
            </a:r>
            <a:r>
              <a:rPr lang="ru-RU" sz="1500" dirty="0">
                <a:latin typeface="a_StamperRg&amp;Bt" panose="040F0703050807070607" pitchFamily="82" charset="-52"/>
              </a:rPr>
              <a:t>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1 и 2 степени</a:t>
            </a:r>
          </a:p>
        </p:txBody>
      </p:sp>
      <p:sp>
        <p:nvSpPr>
          <p:cNvPr id="220" name="Заголовок 1"/>
          <p:cNvSpPr txBox="1">
            <a:spLocks/>
          </p:cNvSpPr>
          <p:nvPr/>
        </p:nvSpPr>
        <p:spPr>
          <a:xfrm>
            <a:off x="4608154" y="6068710"/>
            <a:ext cx="256526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укрепление боевого содружества"</a:t>
            </a:r>
          </a:p>
        </p:txBody>
      </p:sp>
      <p:sp>
        <p:nvSpPr>
          <p:cNvPr id="234" name="Заголовок 1"/>
          <p:cNvSpPr txBox="1">
            <a:spLocks/>
          </p:cNvSpPr>
          <p:nvPr/>
        </p:nvSpPr>
        <p:spPr>
          <a:xfrm>
            <a:off x="2672681" y="1235257"/>
            <a:ext cx="4428727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ордена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заслуги перед Отечеством"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I и 2 степени</a:t>
            </a:r>
          </a:p>
        </p:txBody>
      </p:sp>
      <p:sp>
        <p:nvSpPr>
          <p:cNvPr id="243" name="Заголовок 1"/>
          <p:cNvSpPr txBox="1">
            <a:spLocks/>
          </p:cNvSpPr>
          <p:nvPr/>
        </p:nvSpPr>
        <p:spPr>
          <a:xfrm>
            <a:off x="576266" y="5025008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ведомственные награды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939A8CC-0B17-4284-BC9A-E64F5384B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960" y="6370858"/>
            <a:ext cx="14041560" cy="1249849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2555" y="864882"/>
            <a:ext cx="14041560" cy="85948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2989" y="901973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012" y="1987796"/>
            <a:ext cx="14041560" cy="91814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260" y="4422818"/>
            <a:ext cx="14041560" cy="144435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103" y="6233409"/>
            <a:ext cx="644731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225" y="4758947"/>
            <a:ext cx="6424090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392" y="7886079"/>
            <a:ext cx="14041560" cy="124230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087" y="7977869"/>
            <a:ext cx="6445394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6252" y="3208907"/>
            <a:ext cx="14041560" cy="10720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212" y="3149057"/>
            <a:ext cx="6498548" cy="117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682" y="1991862"/>
            <a:ext cx="6646095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  <p:extLst>
      <p:ext uri="{BB962C8B-B14F-4D97-AF65-F5344CB8AC3E}">
        <p14:creationId xmlns:p14="http://schemas.microsoft.com/office/powerpoint/2010/main" val="26754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0648" y="128464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_StamperRg&amp;Bt" panose="040F0703050807070607" pitchFamily="82" charset="-52"/>
              </a:rPr>
              <a:t>ЗНАКИ ведомственной ПРИНАДЛЕЖНОСТИ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4" y="4384925"/>
            <a:ext cx="17477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8"/>
          <a:stretch/>
        </p:blipFill>
        <p:spPr bwMode="auto">
          <a:xfrm>
            <a:off x="2259808" y="7259938"/>
            <a:ext cx="1304173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Заголовок 1"/>
          <p:cNvSpPr txBox="1">
            <a:spLocks/>
          </p:cNvSpPr>
          <p:nvPr/>
        </p:nvSpPr>
        <p:spPr>
          <a:xfrm>
            <a:off x="2731842" y="4005431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_StamperRg&amp;Bt" panose="040F0703050807070607" pitchFamily="82" charset="-52"/>
              </a:rPr>
              <a:t>ВС РФ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2731841" y="1320066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сф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743084" y="1952669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зво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759359" y="5136730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юво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4740035" y="5194888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вво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4740035" y="1986817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цво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/>
          <a:stretch/>
        </p:blipFill>
        <p:spPr bwMode="auto">
          <a:xfrm>
            <a:off x="3411936" y="7257256"/>
            <a:ext cx="1097184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41450095-7543-4F13-A95A-F1A9604E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2396936"/>
            <a:ext cx="1580241" cy="198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5595877"/>
            <a:ext cx="1580241" cy="19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51" y="2405137"/>
            <a:ext cx="1580241" cy="19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08" y="1790778"/>
            <a:ext cx="1580241" cy="19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6" y="5628368"/>
            <a:ext cx="158024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6903" y="2954195"/>
            <a:ext cx="14041560" cy="16205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306" y="3406265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0310" y="5512587"/>
            <a:ext cx="14041560" cy="1494424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75" y="6109589"/>
            <a:ext cx="6546676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  <p:extLst>
      <p:ext uri="{BB962C8B-B14F-4D97-AF65-F5344CB8AC3E}">
        <p14:creationId xmlns:p14="http://schemas.microsoft.com/office/powerpoint/2010/main" val="36392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24036" y="1776649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ПРИСОЕДИНЯЙСЯ</a:t>
            </a:r>
            <a:br>
              <a:rPr lang="ru-RU" sz="3600" dirty="0">
                <a:latin typeface="a_StamperRg&amp;Bt" panose="040F0703050807070607" pitchFamily="82" charset="-52"/>
              </a:rPr>
            </a:br>
            <a:r>
              <a:rPr lang="ru-RU" sz="3600" dirty="0">
                <a:latin typeface="a_StamperRg&amp;Bt" panose="040F0703050807070607" pitchFamily="82" charset="-52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275587-78F6-43C9-8786-D17E4D00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Группа 203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5" name="Группа 204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6" name="Группа 205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548680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800" y="9011070"/>
            <a:ext cx="4274050" cy="62672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587" y="8631417"/>
            <a:ext cx="4274050" cy="626723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367" y="8172030"/>
            <a:ext cx="4274050" cy="62672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798" y="8809074"/>
            <a:ext cx="27661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0971" y="8354418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8840" y="9284513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1672" y="5673080"/>
            <a:ext cx="58129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/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6183"/>
          <a:stretch/>
        </p:blipFill>
        <p:spPr>
          <a:xfrm>
            <a:off x="184726" y="8553400"/>
            <a:ext cx="1228050" cy="1152127"/>
          </a:xfrm>
          <a:prstGeom prst="rect">
            <a:avLst/>
          </a:prstGeom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07861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2" r="137"/>
          <a:stretch/>
        </p:blipFill>
        <p:spPr>
          <a:xfrm flipH="1">
            <a:off x="-2" y="-31104"/>
            <a:ext cx="6858001" cy="99371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3" b="90000" l="9956" r="100000">
                        <a14:foregroundMark x1="12444" y1="29755" x2="27644" y2="28589"/>
                        <a14:foregroundMark x1="98578" y1="63804" x2="97689" y2="70491"/>
                        <a14:backgroundMark x1="39556" y1="32086" x2="26578" y2="32515"/>
                        <a14:backgroundMark x1="33778" y1="24233" x2="18756" y2="21902"/>
                        <a14:backgroundMark x1="18756" y1="21902" x2="16711" y2="24356"/>
                        <a14:backgroundMark x1="36533" y1="24356" x2="44622" y2="242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6199"/>
            <a:ext cx="685800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781" y="3944888"/>
            <a:ext cx="3410403" cy="3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488" y="306953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985" y="6373996"/>
            <a:ext cx="236635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2714"/>
            <a:ext cx="63387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ОБРАЗОВАНИЕ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 СТИМУЛИРОВАНИЕ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29" y="4151440"/>
            <a:ext cx="285366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461" y="4664968"/>
            <a:ext cx="60887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ФОРМУ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618" y="2679210"/>
            <a:ext cx="425308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9409" y="3165574"/>
            <a:ext cx="643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29409" y="8549009"/>
            <a:ext cx="64327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4918" y="8030180"/>
            <a:ext cx="201048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121" y="883384"/>
            <a:ext cx="643276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СВОИ АМБИЦИИ, ПОКАЗАТЬ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ДОКАЗАТЬ СЕБЕ И БЛИЗКИМ,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 МОЖЕШЬ БОЛЬШЕ…</a:t>
            </a:r>
          </a:p>
        </p:txBody>
      </p:sp>
    </p:spTree>
    <p:extLst>
      <p:ext uri="{BB962C8B-B14F-4D97-AF65-F5344CB8AC3E}">
        <p14:creationId xmlns:p14="http://schemas.microsoft.com/office/powerpoint/2010/main" val="306628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76AEE5-5E05-4C48-AEC5-807C7FD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863" y="3706349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60" y="7047187"/>
            <a:ext cx="6963478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827" y="41623"/>
            <a:ext cx="696347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  <p:extLst>
      <p:ext uri="{BB962C8B-B14F-4D97-AF65-F5344CB8AC3E}">
        <p14:creationId xmlns:p14="http://schemas.microsoft.com/office/powerpoint/2010/main" val="323148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64DC85-BF6D-4D92-B3B1-03D93B5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8755" y="815683"/>
            <a:ext cx="14041560" cy="171422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688" y="6273586"/>
            <a:ext cx="14041560" cy="268259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6531" y="3556245"/>
            <a:ext cx="14041560" cy="171806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80" y="3778742"/>
            <a:ext cx="72326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6955" y="6970184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7036" y="907928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  <p:extLst>
      <p:ext uri="{BB962C8B-B14F-4D97-AF65-F5344CB8AC3E}">
        <p14:creationId xmlns:p14="http://schemas.microsoft.com/office/powerpoint/2010/main" val="248650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3C653A-152E-4D7F-83D4-87F8C144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243" y="3472236"/>
            <a:ext cx="14041560" cy="32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637" y="3639037"/>
            <a:ext cx="6935108" cy="32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53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4573" y="2312616"/>
            <a:ext cx="9147644" cy="535540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 rot="16200000">
            <a:off x="-3954343" y="4505396"/>
            <a:ext cx="8916148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a_StamperRg&amp;Bt" panose="040F0703050807070607" pitchFamily="82" charset="-52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8536" y="-2191594"/>
            <a:ext cx="4611353" cy="90694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20952"/>
              </p:ext>
            </p:extLst>
          </p:nvPr>
        </p:nvGraphicFramePr>
        <p:xfrm>
          <a:off x="6959469" y="28817"/>
          <a:ext cx="9065449" cy="4611433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4" name="Группа 373"/>
          <p:cNvGrpSpPr/>
          <p:nvPr/>
        </p:nvGrpSpPr>
        <p:grpSpPr>
          <a:xfrm>
            <a:off x="10551380" y="1334180"/>
            <a:ext cx="224514" cy="195122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12000030" y="1339073"/>
            <a:ext cx="224514" cy="195122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14956937" y="2080720"/>
            <a:ext cx="224514" cy="19512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Группа 382"/>
          <p:cNvGrpSpPr/>
          <p:nvPr/>
        </p:nvGrpSpPr>
        <p:grpSpPr>
          <a:xfrm>
            <a:off x="13440190" y="1339356"/>
            <a:ext cx="224514" cy="195122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6" name="Группа 385"/>
          <p:cNvGrpSpPr/>
          <p:nvPr/>
        </p:nvGrpSpPr>
        <p:grpSpPr>
          <a:xfrm>
            <a:off x="14956937" y="1334180"/>
            <a:ext cx="224514" cy="195122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14956937" y="2833003"/>
            <a:ext cx="224514" cy="195122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57" y="705507"/>
            <a:ext cx="1448243" cy="393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93" name="Группа 392"/>
          <p:cNvGrpSpPr/>
          <p:nvPr/>
        </p:nvGrpSpPr>
        <p:grpSpPr>
          <a:xfrm>
            <a:off x="14935067" y="3746186"/>
            <a:ext cx="224514" cy="195122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9115" y="2270934"/>
            <a:ext cx="9146835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53546"/>
            <a:chOff x="5661248" y="-46489"/>
            <a:chExt cx="1252531" cy="9953546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11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896</Words>
  <Application>Microsoft Office PowerPoint</Application>
  <PresentationFormat>Лист A4 (210x297 мм)</PresentationFormat>
  <Paragraphs>199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оружие</vt:lpstr>
      <vt:lpstr>Презентация PowerPoint</vt:lpstr>
      <vt:lpstr>Презентация PowerPoint</vt:lpstr>
      <vt:lpstr>Презентация PowerPoint</vt:lpstr>
      <vt:lpstr>БОЕВАЯ ПОДГОТОВКА расход боеприпасов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Иван Петрович Кондратьев</cp:lastModifiedBy>
  <cp:revision>151</cp:revision>
  <cp:lastPrinted>2022-01-24T07:05:35Z</cp:lastPrinted>
  <dcterms:created xsi:type="dcterms:W3CDTF">2021-07-14T06:27:50Z</dcterms:created>
  <dcterms:modified xsi:type="dcterms:W3CDTF">2022-01-27T12:53:50Z</dcterms:modified>
</cp:coreProperties>
</file>