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3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1" autoAdjust="0"/>
    <p:restoredTop sz="92990" autoAdjust="0"/>
  </p:normalViewPr>
  <p:slideViewPr>
    <p:cSldViewPr>
      <p:cViewPr varScale="1">
        <p:scale>
          <a:sx n="86" d="100"/>
          <a:sy n="86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2018 год</c:v>
                </c:pt>
                <c:pt idx="1">
                  <c:v>план 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4740</c:v>
                </c:pt>
                <c:pt idx="1">
                  <c:v>6704.1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2018 год</c:v>
                </c:pt>
                <c:pt idx="1">
                  <c:v>план 2019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24530.6</c:v>
                </c:pt>
                <c:pt idx="1">
                  <c:v>22482.1</c:v>
                </c:pt>
              </c:numCache>
            </c:numRef>
          </c:val>
        </c:ser>
        <c:shape val="cylinder"/>
        <c:axId val="108475520"/>
        <c:axId val="108477056"/>
        <c:axId val="0"/>
      </c:bar3DChart>
      <c:catAx>
        <c:axId val="108475520"/>
        <c:scaling>
          <c:orientation val="minMax"/>
        </c:scaling>
        <c:axPos val="b"/>
        <c:tickLblPos val="nextTo"/>
        <c:crossAx val="108477056"/>
        <c:crosses val="autoZero"/>
        <c:auto val="1"/>
        <c:lblAlgn val="ctr"/>
        <c:lblOffset val="100"/>
      </c:catAx>
      <c:valAx>
        <c:axId val="108477056"/>
        <c:scaling>
          <c:orientation val="minMax"/>
        </c:scaling>
        <c:axPos val="l"/>
        <c:majorGridlines/>
        <c:numFmt formatCode="General" sourceLinked="1"/>
        <c:tickLblPos val="nextTo"/>
        <c:crossAx val="108475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2"/>
            <c:explosion val="28"/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3037.3</c:v>
                </c:pt>
                <c:pt idx="1">
                  <c:v>3866.8</c:v>
                </c:pt>
                <c:pt idx="2">
                  <c:v>2579.1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продажи материальных и нематериальных активов</c:v>
                </c:pt>
                <c:pt idx="2">
                  <c:v>Штрафы, санкции, возмещение ущерба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173.1</c:v>
                </c:pt>
                <c:pt idx="1">
                  <c:v>12.7</c:v>
                </c:pt>
                <c:pt idx="2">
                  <c:v>89.4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3401891315278"/>
          <c:y val="6.5303451946199575E-2"/>
          <c:w val="0.33769188075147971"/>
          <c:h val="0.903073941605054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1 полугодие 2019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7499.1</c:v>
                </c:pt>
                <c:pt idx="1">
                  <c:v>6322</c:v>
                </c:pt>
                <c:pt idx="2">
                  <c:v>21872.3</c:v>
                </c:pt>
                <c:pt idx="3">
                  <c:v>7887</c:v>
                </c:pt>
                <c:pt idx="4">
                  <c:v>13355.7</c:v>
                </c:pt>
                <c:pt idx="5">
                  <c:v>5709.8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390D8B-53BD-477D-9190-13E073F40121}" type="datetimeFigureOut">
              <a:rPr lang="ru-RU" smtClean="0"/>
              <a:pPr/>
              <a:t>02.07.2019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B626-2E21-4477-AB75-C49B86550B2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Администрация Тарасовского сельского поселения Тарасовский район Ростовская область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73541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Исполнение  бюджета Тарасовского сельского поселения Тарасовского района за </a:t>
            </a:r>
            <a:r>
              <a:rPr lang="ru-RU" sz="3600" dirty="0" smtClean="0">
                <a:solidFill>
                  <a:srgbClr val="FFFF00"/>
                </a:solidFill>
              </a:rPr>
              <a:t>1 полугодие 2019 </a:t>
            </a:r>
            <a:r>
              <a:rPr lang="ru-RU" sz="3600" dirty="0" smtClean="0">
                <a:solidFill>
                  <a:srgbClr val="FFFF00"/>
                </a:solidFill>
              </a:rPr>
              <a:t>год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показатели бюджета Тарасовского сельского поселения Тарасовского района за </a:t>
            </a:r>
            <a:r>
              <a:rPr lang="ru-RU" sz="2800" dirty="0" smtClean="0"/>
              <a:t>1 полугодие 2019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3"/>
          <a:ext cx="8075240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690"/>
                <a:gridCol w="1768176"/>
                <a:gridCol w="1878687"/>
                <a:gridCol w="1878687"/>
              </a:tblGrid>
              <a:tr h="14923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План на  </a:t>
                      </a:r>
                    </a:p>
                    <a:p>
                      <a:pPr algn="ctr"/>
                      <a:r>
                        <a:rPr lang="ru-RU" b="1" dirty="0" smtClean="0"/>
                        <a:t>2019 </a:t>
                      </a:r>
                      <a:r>
                        <a:rPr lang="ru-RU" b="1" dirty="0" smtClean="0"/>
                        <a:t>год </a:t>
                      </a:r>
                    </a:p>
                    <a:p>
                      <a:pPr algn="ctr"/>
                      <a:r>
                        <a:rPr lang="ru-RU" b="1" dirty="0" smtClean="0"/>
                        <a:t>(тыс. руб.)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Исполнение за </a:t>
                      </a:r>
                      <a:r>
                        <a:rPr lang="ru-RU" b="1" dirty="0" smtClean="0"/>
                        <a:t>1 полугодие 2019 </a:t>
                      </a:r>
                      <a:r>
                        <a:rPr lang="ru-RU" b="1" dirty="0" smtClean="0"/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(тыс. руб.)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Процент исполнения </a:t>
                      </a:r>
                    </a:p>
                    <a:p>
                      <a:pPr algn="ctr"/>
                      <a:r>
                        <a:rPr lang="ru-RU" b="1" dirty="0" smtClean="0"/>
                        <a:t>(%)</a:t>
                      </a:r>
                      <a:endParaRPr lang="ru-RU" b="1" dirty="0"/>
                    </a:p>
                  </a:txBody>
                  <a:tcPr/>
                </a:tc>
              </a:tr>
              <a:tr h="5778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Доходы , всего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29 186,2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14 441,9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49,5</a:t>
                      </a:r>
                      <a:endParaRPr lang="ru-RU" b="1" dirty="0"/>
                    </a:p>
                  </a:txBody>
                  <a:tcPr/>
                </a:tc>
              </a:tr>
              <a:tr h="577852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289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</a:t>
                      </a:r>
                      <a:r>
                        <a:rPr lang="ru-RU" baseline="0" dirty="0" smtClean="0"/>
                        <a:t>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 </a:t>
                      </a:r>
                      <a:r>
                        <a:rPr lang="ru-RU" dirty="0" smtClean="0"/>
                        <a:t>482,1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9 758,4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43,4</a:t>
                      </a:r>
                      <a:endParaRPr lang="ru-RU" dirty="0"/>
                    </a:p>
                  </a:txBody>
                  <a:tcPr/>
                </a:tc>
              </a:tr>
              <a:tr h="652895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6 704,1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4 683,5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/>
                </a:tc>
              </a:tr>
              <a:tr h="5778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Расходы, всего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33 113,2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15 770,5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47,6</a:t>
                      </a:r>
                      <a:endParaRPr lang="ru-RU" b="1" dirty="0"/>
                    </a:p>
                  </a:txBody>
                  <a:tcPr/>
                </a:tc>
              </a:tr>
              <a:tr h="65289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Дефицит (-), </a:t>
                      </a:r>
                    </a:p>
                    <a:p>
                      <a:r>
                        <a:rPr lang="ru-RU" b="1" dirty="0" err="1" smtClean="0"/>
                        <a:t>профицит</a:t>
                      </a:r>
                      <a:r>
                        <a:rPr lang="ru-RU" b="1" dirty="0" smtClean="0"/>
                        <a:t> (+)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-3 927,0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-1328,6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Динамика </a:t>
            </a:r>
            <a:r>
              <a:rPr lang="ru-RU" sz="3200" dirty="0" smtClean="0"/>
              <a:t>доходов бюджета Тарасовского сельского поселения Тарасовского района в </a:t>
            </a:r>
            <a:r>
              <a:rPr lang="ru-RU" sz="3200" dirty="0" smtClean="0"/>
              <a:t>2018-2019 </a:t>
            </a:r>
            <a:r>
              <a:rPr lang="ru-RU" sz="3200" dirty="0" smtClean="0"/>
              <a:t>г.г.</a:t>
            </a:r>
            <a:br>
              <a:rPr lang="ru-RU" sz="3200" dirty="0" smtClean="0"/>
            </a:br>
            <a:r>
              <a:rPr lang="ru-RU" sz="3200" dirty="0" smtClean="0"/>
              <a:t>                                                    </a:t>
            </a:r>
            <a:r>
              <a:rPr lang="ru-RU" sz="1800" i="1" dirty="0" smtClean="0"/>
              <a:t>(тыс. рублей)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5038"/>
          <a:ext cx="8229600" cy="4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налоговых доходов бюджета Тарасовского сельского поселения Тарасовского района </a:t>
            </a:r>
            <a:r>
              <a:rPr lang="ru-RU" sz="2800" dirty="0" smtClean="0"/>
              <a:t>за 1 полугодие 2019 году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    </a:t>
            </a:r>
            <a:r>
              <a:rPr lang="ru-RU" sz="1800" dirty="0" smtClean="0"/>
              <a:t>(тыс.руб.)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Структура неналоговых доходов бюджета Тарасовского сельского поселения Тарасовского района </a:t>
            </a:r>
            <a:r>
              <a:rPr lang="ru-RU" sz="3100" dirty="0" smtClean="0"/>
              <a:t>в 1 полугодии  2019 года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r>
              <a:rPr lang="ru-RU" dirty="0" smtClean="0"/>
              <a:t>           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060848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Autofit/>
          </a:bodyPr>
          <a:lstStyle/>
          <a:p>
            <a:r>
              <a:rPr lang="ru-RU" sz="2000" dirty="0" smtClean="0"/>
              <a:t>Структура расходов бюджета Тарасовского сельского поселения Тарасовского района </a:t>
            </a:r>
            <a:r>
              <a:rPr lang="ru-RU" sz="2000" dirty="0" smtClean="0"/>
              <a:t>за 1 полугодие 2019 </a:t>
            </a:r>
            <a:r>
              <a:rPr lang="ru-RU" sz="2000" dirty="0" smtClean="0"/>
              <a:t>году, тыс. рублей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08721"/>
          <a:ext cx="8373616" cy="596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921"/>
                <a:gridCol w="1245558"/>
                <a:gridCol w="1392094"/>
                <a:gridCol w="1420179"/>
                <a:gridCol w="1604864"/>
              </a:tblGrid>
              <a:tr h="9099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показателей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</a:p>
                    <a:p>
                      <a:pPr algn="ctr"/>
                      <a:r>
                        <a:rPr lang="ru-RU" sz="1400" dirty="0" smtClean="0"/>
                        <a:t> (</a:t>
                      </a:r>
                      <a:r>
                        <a:rPr lang="ru-RU" sz="1400" dirty="0" smtClean="0"/>
                        <a:t>2019 </a:t>
                      </a:r>
                      <a:r>
                        <a:rPr lang="ru-RU" sz="1400" dirty="0" smtClean="0"/>
                        <a:t>год)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(за 1 полугодие 2019 </a:t>
                      </a:r>
                      <a:r>
                        <a:rPr lang="ru-RU" sz="1400" baseline="0" dirty="0" smtClean="0"/>
                        <a:t>год)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Процент исполнения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Уд. Вес в общей сумме расходов</a:t>
                      </a:r>
                      <a:endParaRPr lang="ru-RU" sz="1400" dirty="0"/>
                    </a:p>
                  </a:txBody>
                  <a:tcPr/>
                </a:tc>
              </a:tr>
              <a:tr h="29352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29352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 расходы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33113,2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15770,5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47,6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/>
                </a:tc>
              </a:tr>
              <a:tr h="4989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10488,8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4378,2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27,8</a:t>
                      </a:r>
                      <a:endParaRPr lang="ru-RU" sz="1400" dirty="0"/>
                    </a:p>
                  </a:txBody>
                  <a:tcPr/>
                </a:tc>
              </a:tr>
              <a:tr h="3342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</a:tr>
              <a:tr h="7044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</a:t>
                      </a:r>
                      <a:r>
                        <a:rPr lang="ru-RU" sz="1400" baseline="0" dirty="0" smtClean="0"/>
                        <a:t>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</a:tr>
              <a:tr h="3342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2692,8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17,1</a:t>
                      </a:r>
                      <a:endParaRPr lang="ru-RU" sz="1400" dirty="0"/>
                    </a:p>
                  </a:txBody>
                  <a:tcPr/>
                </a:tc>
              </a:tr>
              <a:tr h="4989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</a:t>
                      </a:r>
                      <a:r>
                        <a:rPr lang="ru-RU" sz="1400" baseline="0" dirty="0" smtClean="0"/>
                        <a:t>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13964,1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5709,8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36,2</a:t>
                      </a:r>
                      <a:endParaRPr lang="ru-RU" sz="1400" b="1" dirty="0"/>
                    </a:p>
                  </a:txBody>
                  <a:tcPr/>
                </a:tc>
              </a:tr>
              <a:tr h="29352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0,1</a:t>
                      </a:r>
                      <a:endParaRPr lang="ru-RU" sz="1400" dirty="0" smtClean="0"/>
                    </a:p>
                  </a:txBody>
                  <a:tcPr/>
                </a:tc>
              </a:tr>
              <a:tr h="33424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4900,6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2766,9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17,5</a:t>
                      </a:r>
                      <a:endParaRPr lang="ru-RU" sz="1400" dirty="0"/>
                    </a:p>
                  </a:txBody>
                  <a:tcPr/>
                </a:tc>
              </a:tr>
              <a:tr h="13369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</a:t>
                      </a:r>
                      <a:r>
                        <a:rPr lang="ru-RU" sz="1400" baseline="0" dirty="0" smtClean="0"/>
                        <a:t> бюджетам субъектов Российской Федерации и муниципальных образований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0,02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Дорожная деятельность  </a:t>
            </a:r>
            <a:br>
              <a:rPr lang="ru-RU" sz="2800" dirty="0" smtClean="0"/>
            </a:br>
            <a:r>
              <a:rPr lang="ru-RU" sz="2800" dirty="0" smtClean="0"/>
              <a:t>Тарасовского сельского поселения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Расходы  на осуществление Администрацией Тарасовского сельского поселения переданных полномочий муниципального района на ремонт и содержание автомобильных дорог общего пользования  в </a:t>
            </a:r>
            <a:r>
              <a:rPr lang="ru-RU" sz="3200" dirty="0" smtClean="0"/>
              <a:t>2019 году выделено 2703,6 тыс. рублей, а израсходовано </a:t>
            </a:r>
            <a:r>
              <a:rPr lang="ru-RU" sz="3200" dirty="0" smtClean="0"/>
              <a:t>за 1 полугодие 2692,8</a:t>
            </a:r>
            <a:r>
              <a:rPr lang="ru-RU" sz="3200" dirty="0" smtClean="0"/>
              <a:t> тыс</a:t>
            </a:r>
            <a:r>
              <a:rPr lang="ru-RU" sz="3200" dirty="0" smtClean="0"/>
              <a:t>. рублей.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Сравнительный анализ расходов Тарасовского сельского поселения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5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297</Words>
  <Application>Microsoft Office PowerPoint</Application>
  <PresentationFormat>Экран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Администрация Тарасовского сельского поселения Тарасовский район Ростовская область</vt:lpstr>
      <vt:lpstr>Основные показатели бюджета Тарасовского сельского поселения Тарасовского района за 1 полугодие 2019 год</vt:lpstr>
      <vt:lpstr>                Динамика доходов бюджета Тарасовского сельского поселения Тарасовского района в 2018-2019 г.г.                                                     (тыс. рублей) </vt:lpstr>
      <vt:lpstr>Структура налоговых доходов бюджета Тарасовского сельского поселения Тарасовского района за 1 полугодие 2019 году                                                                             (тыс.руб.)</vt:lpstr>
      <vt:lpstr>Структура неналоговых доходов бюджета Тарасовского сельского поселения Тарасовского района в 1 полугодии  2019 года                                                      тыс. рублей</vt:lpstr>
      <vt:lpstr>Структура расходов бюджета Тарасовского сельского поселения Тарасовского района за 1 полугодие 2019 году, тыс. рублей</vt:lpstr>
      <vt:lpstr>Дорожная деятельность   Тарасовского сельского поселения</vt:lpstr>
      <vt:lpstr>Сравнительный анализ расходов Тарасовского сельского поселения на жилищно-коммунальное хозяйство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Тарасовского сельского поселения Тарасовский район Ростовская область</dc:title>
  <dc:creator>АЛЕНА</dc:creator>
  <cp:lastModifiedBy>User</cp:lastModifiedBy>
  <cp:revision>31</cp:revision>
  <dcterms:created xsi:type="dcterms:W3CDTF">2019-01-06T12:22:28Z</dcterms:created>
  <dcterms:modified xsi:type="dcterms:W3CDTF">2019-07-02T16:34:45Z</dcterms:modified>
</cp:coreProperties>
</file>