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93" d="100"/>
          <a:sy n="93" d="100"/>
        </p:scale>
        <p:origin x="-18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 -22482.1</c:v>
                </c:pt>
                <c:pt idx="1">
                  <c:v>2020 год -23289.1</c:v>
                </c:pt>
                <c:pt idx="2">
                  <c:v>2021 год -23786.6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22482.1</c:v>
                </c:pt>
                <c:pt idx="1">
                  <c:v>23289.1</c:v>
                </c:pt>
                <c:pt idx="2">
                  <c:v>23786.6</c:v>
                </c:pt>
              </c:numCache>
            </c:numRef>
          </c:val>
        </c:ser>
        <c:overlap val="100"/>
        <c:axId val="118376704"/>
        <c:axId val="118403072"/>
      </c:barChart>
      <c:catAx>
        <c:axId val="118376704"/>
        <c:scaling>
          <c:orientation val="minMax"/>
        </c:scaling>
        <c:axPos val="b"/>
        <c:numFmt formatCode="General" sourceLinked="0"/>
        <c:tickLblPos val="nextTo"/>
        <c:crossAx val="118403072"/>
        <c:crosses val="autoZero"/>
        <c:auto val="1"/>
        <c:lblAlgn val="ctr"/>
        <c:lblOffset val="100"/>
      </c:catAx>
      <c:valAx>
        <c:axId val="118403072"/>
        <c:scaling>
          <c:orientation val="minMax"/>
        </c:scaling>
        <c:axPos val="l"/>
        <c:majorGridlines/>
        <c:numFmt formatCode="General" sourceLinked="1"/>
        <c:tickLblPos val="nextTo"/>
        <c:crossAx val="1183767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36.839999999999996</c:v>
                </c:pt>
                <c:pt idx="1">
                  <c:v>38.9</c:v>
                </c:pt>
                <c:pt idx="2">
                  <c:v>38.1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1.8</c:v>
                </c:pt>
                <c:pt idx="1">
                  <c:v>1.9000000000000001</c:v>
                </c:pt>
                <c:pt idx="2">
                  <c:v>1.9000000000000001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6.1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38.4</c:v>
                </c:pt>
                <c:pt idx="1">
                  <c:v>45.1</c:v>
                </c:pt>
                <c:pt idx="2">
                  <c:v>46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0.25</c:v>
                </c:pt>
                <c:pt idx="1">
                  <c:v>0.30000000000000004</c:v>
                </c:pt>
                <c:pt idx="2">
                  <c:v>0.30000000000000004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15.1</c:v>
                </c:pt>
                <c:pt idx="1">
                  <c:v>12.2</c:v>
                </c:pt>
                <c:pt idx="2">
                  <c:v>12.1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1.0000000000000002E-2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23071872"/>
        <c:axId val="123147392"/>
        <c:axId val="0"/>
      </c:bar3DChart>
      <c:catAx>
        <c:axId val="123071872"/>
        <c:scaling>
          <c:orientation val="minMax"/>
        </c:scaling>
        <c:axPos val="l"/>
        <c:numFmt formatCode="General" sourceLinked="1"/>
        <c:tickLblPos val="nextTo"/>
        <c:crossAx val="123147392"/>
        <c:crosses val="autoZero"/>
        <c:auto val="1"/>
        <c:lblAlgn val="ctr"/>
        <c:lblOffset val="100"/>
      </c:catAx>
      <c:valAx>
        <c:axId val="123147392"/>
        <c:scaling>
          <c:orientation val="minMax"/>
        </c:scaling>
        <c:axPos val="b"/>
        <c:majorGridlines/>
        <c:numFmt formatCode="0%" sourceLinked="1"/>
        <c:tickLblPos val="nextTo"/>
        <c:crossAx val="12307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55"/>
          <c:h val="0.890739118702035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4.7210300429184553E-2"/>
          <c:w val="0.53747072599531587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28186.2</c:v>
                </c:pt>
                <c:pt idx="1">
                  <c:v>26233.9</c:v>
                </c:pt>
                <c:pt idx="2">
                  <c:v>26491.7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16151</c:v>
                </c:pt>
                <c:pt idx="1">
                  <c:v>16108.2</c:v>
                </c:pt>
                <c:pt idx="2">
                  <c:v>16486.099999999995</c:v>
                </c:pt>
              </c:numCache>
            </c:numRef>
          </c:val>
        </c:ser>
        <c:gapDepth val="0"/>
        <c:shape val="box"/>
        <c:axId val="123744640"/>
        <c:axId val="123746176"/>
        <c:axId val="0"/>
      </c:bar3DChart>
      <c:catAx>
        <c:axId val="123744640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3746176"/>
        <c:crosses val="autoZero"/>
        <c:auto val="1"/>
        <c:lblAlgn val="ctr"/>
        <c:lblOffset val="100"/>
        <c:tickLblSkip val="1"/>
        <c:tickMarkSkip val="1"/>
      </c:catAx>
      <c:valAx>
        <c:axId val="123746176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374464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29"/>
          <c:w val="0.33606557377049218"/>
          <c:h val="0.59227467811158829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2019 год и плановый период 2020 и 2021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2019 год и на плановый период 2020 и 2021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2019-2021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2019-2021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2019 год и плановый период 2020 и 2021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2019 год и на плановый период 2020 и 2021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2019-2021 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2019-2021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Бюджет                   </a:t>
            </a:r>
            <a:r>
              <a:rPr lang="ru-RU" sz="4900" dirty="0" smtClean="0"/>
              <a:t>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2019 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2020 и 2021 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2019-2021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10,145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год – 16151,0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год – 16108,2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2021 год – 16486,1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tx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tx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 и на плановый период 2020 и 2021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Тарасовского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2020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2021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28186,2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26233,9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26491,7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28186,2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26233,9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26491,7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2019-2021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</a:t>
            </a:r>
            <a:r>
              <a:rPr lang="ru-RU" dirty="0" smtClean="0"/>
              <a:t>в </a:t>
            </a:r>
            <a:r>
              <a:rPr lang="ru-RU" dirty="0" smtClean="0"/>
              <a:t>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818576"/>
              </p:ext>
            </p:extLst>
          </p:nvPr>
        </p:nvGraphicFramePr>
        <p:xfrm>
          <a:off x="1535385" y="1099764"/>
          <a:ext cx="7177792" cy="5412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5704.1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2944,8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2705,1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3556,9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2526.2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2273.6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416.6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418.6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431,5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1730.6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2019-2021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Тарасовского сельского поселения Тарасовского района на 2019 год </a:t>
            </a:r>
            <a:br>
              <a:rPr lang="ru-RU" sz="2000" dirty="0" smtClean="0"/>
            </a:br>
            <a:r>
              <a:rPr lang="ru-RU" sz="2000" dirty="0" smtClean="0"/>
              <a:t>14 890,2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10394,9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416,4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500,0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1730,6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10814,1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69.4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4257,5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9958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1824</TotalTime>
  <Words>408</Words>
  <Application>Microsoft Office PowerPoint</Application>
  <PresentationFormat>Экран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 Бюджет                   ТАРАСОВСКОГО СЕЛЬСКОГО ПОСЕЛЕНИЯ Тарасовского района  на 2019 год  и на плановый период 2020 и 2021 годов</vt:lpstr>
      <vt:lpstr>Слайд 2</vt:lpstr>
      <vt:lpstr>БЮДЖЕТ ТАРАСОВСКОГО СЕЛЬСКОГО ПОСЕЛЕНИЯ ТАРАСОВСКОГО РАЙОНА  на 2019 год и на плановый период 2020 и 2021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2019 год  14 890,2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237</cp:revision>
  <cp:lastPrinted>2018-01-10T10:21:39Z</cp:lastPrinted>
  <dcterms:created xsi:type="dcterms:W3CDTF">2014-05-06T10:06:48Z</dcterms:created>
  <dcterms:modified xsi:type="dcterms:W3CDTF">2019-02-19T06:32:58Z</dcterms:modified>
</cp:coreProperties>
</file>