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6858000" cy="9906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10" d="100"/>
          <a:sy n="110" d="100"/>
        </p:scale>
        <p:origin x="-1710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2" y="0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pPr>
              <a:defRPr/>
            </a:pPr>
            <a:fld id="{A16CAFBB-74A2-49DE-863B-440C2BCB8197}" type="datetimeFigureOut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2" y="4715153"/>
            <a:ext cx="5439412" cy="4466987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2" y="9428716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pPr>
              <a:defRPr/>
            </a:pPr>
            <a:fld id="{1B3FC12F-FB78-49F1-B7DC-89D5B2CD4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4505-64E7-4C63-A90A-EF71F16B053D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AB62-2959-4BD6-827E-8607BC2412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5D6A-E896-4593-B8FB-14EB7EE13236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DB1B-ABD3-4B06-B585-175EA7770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D236-04DB-438A-BFD4-B171C5E15029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7F02-A719-475C-A536-2AA036555F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CCD6-7F98-48F1-A972-FDC11AA5AB6A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5FE7-CBBB-4392-831B-C3EA31D78B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5"/>
            <a:ext cx="5829300" cy="196744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CC10-145D-4AEF-8FAC-86A2F8EC3CE1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5653-D7FD-4265-AA77-2A19D215E3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56B6-50FD-4E95-BCF1-F36E635874AB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2883-D284-4223-8203-1A2AFDBD7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211F-450B-473F-810E-1E862A3FE841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4B24-E1E0-4FA3-8865-9D1885823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1996-ADB1-4ED7-9C63-1CB2BCF2B3EF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A3CB-F778-452E-A958-E2AFE090E1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4019-2DBD-4367-8B0D-A4E62FC988B8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FCE7-77A0-4590-BFFB-617311DB0D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12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FC4A-BB5D-46CC-96B2-5A82A3AA6B25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BA55-5950-4A76-A507-816DE8ACFA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2" indent="0">
              <a:buNone/>
              <a:defRPr sz="2000"/>
            </a:lvl5pPr>
            <a:lvl6pPr marL="2285565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278A-9C24-4CE1-A10F-27330758D55A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A87A-B881-469B-91F9-C7C7553550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18DC25-2091-480B-8BA3-58341AAA0D3F}" type="datetime1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F0704-CFCB-49A5-B7ED-C61E7116AD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2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34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4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85FE7-CBBB-4392-831B-C3EA31D78B2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85794" y="166654"/>
            <a:ext cx="6072206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egoe Script" pitchFamily="34" charset="0"/>
                <a:ea typeface="BatangChe" pitchFamily="49" charset="-127"/>
                <a:cs typeface="Aharoni" pitchFamily="2" charset="-79"/>
              </a:rPr>
              <a:t>Альтернативные способы получения государственных услуг ПФР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Segoe Script" pitchFamily="34" charset="0"/>
              <a:ea typeface="BatangChe" pitchFamily="49" charset="-127"/>
              <a:cs typeface="Aharoni" pitchFamily="2" charset="-79"/>
            </a:endParaRPr>
          </a:p>
        </p:txBody>
      </p:sp>
      <p:pic>
        <p:nvPicPr>
          <p:cNvPr id="6" name="Рисун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52" y="166654"/>
            <a:ext cx="7858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42852" y="1023910"/>
            <a:ext cx="6572296" cy="2571768"/>
          </a:xfrm>
          <a:prstGeom prst="roundRect">
            <a:avLst>
              <a:gd name="adj" fmla="val 795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52" y="3667116"/>
            <a:ext cx="6572296" cy="1928826"/>
          </a:xfrm>
          <a:prstGeom prst="roundRect">
            <a:avLst>
              <a:gd name="adj" fmla="val 795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18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Также в Личном кабинете сайта ПФР имеется возможность: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предварительно записаться на прием или заказать справки (документы);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подать заявление о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«кодовом слове»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возможности получения конфиденциальной информации об установленных выплатах в телефонном режиме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52" y="5667380"/>
            <a:ext cx="6572296" cy="1643074"/>
          </a:xfrm>
          <a:prstGeom prst="roundRect">
            <a:avLst>
              <a:gd name="adj" fmla="val 795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Подать заявление 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получение большинства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государственных услуг ПФР 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также можно в офисах </a:t>
            </a:r>
          </a:p>
          <a:p>
            <a:pPr algn="r">
              <a:defRPr/>
            </a:pP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Многофункциональньного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центра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52" y="7453330"/>
            <a:ext cx="6572296" cy="2214578"/>
          </a:xfrm>
          <a:prstGeom prst="roundRect">
            <a:avLst>
              <a:gd name="adj" fmla="val 795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Оценить качество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оставить отзыв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предоставленной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государственной услуге ПФР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 можете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Личном кабинете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сайта «Ваш контроль»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2948" t="2346" r="84258" b="85921"/>
          <a:stretch>
            <a:fillRect/>
          </a:stretch>
        </p:blipFill>
        <p:spPr bwMode="auto">
          <a:xfrm>
            <a:off x="214290" y="1166786"/>
            <a:ext cx="164307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42852" y="1523976"/>
            <a:ext cx="1714488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WWW. GOSUSLUGI.RU</a:t>
            </a:r>
            <a:endParaRPr lang="ru-RU" sz="1200" b="1" dirty="0" smtClean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3" name="Picture 49"/>
          <p:cNvPicPr>
            <a:picLocks noChangeAspect="1" noChangeArrowheads="1"/>
          </p:cNvPicPr>
          <p:nvPr/>
        </p:nvPicPr>
        <p:blipFill>
          <a:blip r:embed="rId5"/>
          <a:srcRect l="11819" t="11809" r="72656" b="80665"/>
          <a:stretch>
            <a:fillRect/>
          </a:stretch>
        </p:blipFill>
        <p:spPr bwMode="auto">
          <a:xfrm>
            <a:off x="357166" y="2238356"/>
            <a:ext cx="1428760" cy="39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42852" y="2595546"/>
            <a:ext cx="1214446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3" tIns="45711" rIns="91423" bIns="45711">
            <a:spAutoFit/>
          </a:bodyPr>
          <a:lstStyle/>
          <a:p>
            <a:pPr algn="r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WWW.PFRF.RU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2984" y="1023910"/>
            <a:ext cx="542928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В Личном кабинете портала Госуслуг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или сайта ПФР Вы можете*: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подать электронное заявление на получение услуг ПФР (</a:t>
            </a:r>
            <a:r>
              <a:rPr lang="ru-RU" sz="1600" i="1" dirty="0" smtClean="0"/>
              <a:t>реализована возможность подачи              порядка 30 заявлений</a:t>
            </a:r>
            <a:r>
              <a:rPr lang="ru-RU" sz="1600" dirty="0" smtClean="0"/>
              <a:t>)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ознакомиться с информацией о своих пенсионных правах, сформировать справку (выписку)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*при наличии подтвержденной учетной записи ЕСИА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/>
          </a:p>
        </p:txBody>
      </p:sp>
      <p:pic>
        <p:nvPicPr>
          <p:cNvPr id="17" name="Picture 2" descr="C:\Users\071SamoylovaEM\Desktop\DzNLKlaX4AEGa7D.jpg"/>
          <p:cNvPicPr>
            <a:picLocks noChangeAspect="1" noChangeArrowheads="1"/>
          </p:cNvPicPr>
          <p:nvPr/>
        </p:nvPicPr>
        <p:blipFill>
          <a:blip r:embed="rId6"/>
          <a:srcRect l="30208" t="33860" r="30208" b="25057"/>
          <a:stretch>
            <a:fillRect/>
          </a:stretch>
        </p:blipFill>
        <p:spPr bwMode="auto">
          <a:xfrm>
            <a:off x="428604" y="5881694"/>
            <a:ext cx="1571636" cy="115804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8" name="Picture 3" descr="C:\Users\071SamoylovaEM\Desktop\САМОЙЛОВА\Письма в УПФР\2019\Слайд ВАШ КОНТРОЛЬ\Памятка ВАШ КОНТРОЛЬ\iINWZ2BM6.jpg"/>
          <p:cNvPicPr>
            <a:picLocks noChangeAspect="1" noChangeArrowheads="1"/>
          </p:cNvPicPr>
          <p:nvPr/>
        </p:nvPicPr>
        <p:blipFill>
          <a:blip r:embed="rId7"/>
          <a:srcRect l="61766" t="1718" r="1454" b="76977"/>
          <a:stretch>
            <a:fillRect/>
          </a:stretch>
        </p:blipFill>
        <p:spPr bwMode="auto">
          <a:xfrm>
            <a:off x="1571612" y="7524768"/>
            <a:ext cx="2000264" cy="857256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/>
          <a:srcRect l="16964" t="29599" r="51930" b="45502"/>
          <a:stretch>
            <a:fillRect/>
          </a:stretch>
        </p:blipFill>
        <p:spPr bwMode="auto">
          <a:xfrm>
            <a:off x="500042" y="8382024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4725</TotalTime>
  <Words>129</Words>
  <Application>Microsoft Office PowerPoint</Application>
  <PresentationFormat>Лист A4 (210x297 мм)</PresentationFormat>
  <Paragraphs>26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Демченко Олеся Анатольевна</dc:creator>
  <cp:lastModifiedBy>admin_553</cp:lastModifiedBy>
  <cp:revision>266</cp:revision>
  <dcterms:created xsi:type="dcterms:W3CDTF">2018-04-25T13:03:08Z</dcterms:created>
  <dcterms:modified xsi:type="dcterms:W3CDTF">2020-11-12T07:10:46Z</dcterms:modified>
</cp:coreProperties>
</file>